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91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51F47-0AA9-4DB1-8A9D-83B11E5823A2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C5541-29A2-4579-936B-4CECFDAD2075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</a:t>
            </a:fld>
            <a:endParaRPr lang="es-ES_trad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10</a:t>
            </a:fld>
            <a:endParaRPr lang="es-ES_trad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11</a:t>
            </a:fld>
            <a:endParaRPr lang="es-ES_trad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12</a:t>
            </a:fld>
            <a:endParaRPr lang="es-ES_trad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13</a:t>
            </a:fld>
            <a:endParaRPr lang="es-ES_trad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14</a:t>
            </a:fld>
            <a:endParaRPr lang="es-ES_trad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15</a:t>
            </a:fld>
            <a:endParaRPr lang="es-ES_tradn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16</a:t>
            </a:fld>
            <a:endParaRPr lang="es-ES_tradn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17</a:t>
            </a:fld>
            <a:endParaRPr lang="es-ES_tradn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18</a:t>
            </a:fld>
            <a:endParaRPr lang="es-ES_tradn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19</a:t>
            </a:fld>
            <a:endParaRPr lang="es-ES_trad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2</a:t>
            </a:fld>
            <a:endParaRPr lang="es-ES_tradn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20</a:t>
            </a:fld>
            <a:endParaRPr lang="es-ES_tradn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21</a:t>
            </a:fld>
            <a:endParaRPr lang="es-ES_tradn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22</a:t>
            </a:fld>
            <a:endParaRPr lang="es-ES_tradn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23</a:t>
            </a:fld>
            <a:endParaRPr lang="es-ES_tradn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24</a:t>
            </a:fld>
            <a:endParaRPr lang="es-ES_tradn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25</a:t>
            </a:fld>
            <a:endParaRPr lang="es-ES_trad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3</a:t>
            </a:fld>
            <a:endParaRPr lang="es-ES_trad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4</a:t>
            </a:fld>
            <a:endParaRPr lang="es-ES_trad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5</a:t>
            </a:fld>
            <a:endParaRPr lang="es-ES_trad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6</a:t>
            </a:fld>
            <a:endParaRPr lang="es-ES_trad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7</a:t>
            </a:fld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8</a:t>
            </a:fld>
            <a:endParaRPr lang="es-ES_trad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C5541-29A2-4579-936B-4CECFDAD2075}" type="slidenum">
              <a:rPr lang="es-ES_tradnl" smtClean="0"/>
              <a:pPr/>
              <a:t>9</a:t>
            </a:fld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03E71-EA2B-4FB7-A548-65BB06F736E1}" type="datetimeFigureOut">
              <a:rPr lang="es-ES_tradnl" smtClean="0"/>
              <a:pPr/>
              <a:t>18/03/2017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E5376-46AD-4713-84EE-98ECE8DFFEDB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027" name="Picture 3" descr="C:\Users\Jesus\Documents\Notes\Desktop\Copiar\universisdad\Desarrollo con tecnologias emergentes\Presentacion\pizarra buen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0242" name="Picture 2" descr="C:\Users\Jesus\Documents\Notes\Desktop\Copiar\universisdad\Desarrollo con tecnologias emergentes\Presentacion\diapo 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1266" name="Picture 2" descr="C:\Users\Jesus\Documents\Notes\Desktop\Copiar\universisdad\Desarrollo con tecnologias emergentes\Presentacion\diapo 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2290" name="Picture 2" descr="C:\Users\Jesus\Documents\Notes\Desktop\Copiar\universisdad\Desarrollo con tecnologias emergentes\Presentacion\diapo 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3314" name="Picture 2" descr="C:\Users\Jesus\Documents\Notes\Desktop\Copiar\universisdad\Desarrollo con tecnologias emergentes\Presentacion\diapo 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5362" name="Picture 2" descr="C:\Users\Jesus\Documents\Notes\Desktop\Copiar\universisdad\Desarrollo con tecnologias emergentes\Presentacion\diapo 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6387" name="Picture 3" descr="C:\Users\Jesus\Documents\Notes\Desktop\Copiar\universisdad\Desarrollo con tecnologias emergentes\Presentacion\diapo 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85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7410" name="Picture 2" descr="C:\Users\Jesus\Documents\Notes\Desktop\Copiar\universisdad\Desarrollo con tecnologias emergentes\Presentacion\diapo 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8434" name="Picture 2" descr="C:\Users\Jesus\Documents\Notes\Desktop\Copiar\universisdad\Desarrollo con tecnologias emergentes\Presentacion\diapo 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20483" name="Picture 3" descr="C:\Users\Jesus\Documents\Notes\Desktop\Copiar\universisdad\Desarrollo con tecnologias emergentes\Presentacion\ayud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21506" name="Picture 2" descr="C:\Users\Jesus\Documents\Notes\Desktop\Copiar\universisdad\Desarrollo con tecnologias emergentes\Presentacion\diapo 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026" name="Picture 2" descr="C:\Users\Jesus\Documents\Notes\Desktop\Copiar\universisdad\Desarrollo con tecnologias emergentes\Presentacion\Indi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22530" name="Picture 2" descr="C:\Users\Jesus\Documents\Notes\Desktop\Copiar\universisdad\Desarrollo con tecnologias emergentes\Presentacion\diapo 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23554" name="Picture 2" descr="C:\Users\Jesus\Documents\Notes\Desktop\Copiar\universisdad\Desarrollo con tecnologias emergentes\Presentacion\diapo 1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24578" name="Picture 2" descr="C:\Users\Jesus\Documents\Notes\Desktop\Copiar\universisdad\Desarrollo con tecnologias emergentes\Presentacion\diapo 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25602" name="Picture 2" descr="C:\Users\Jesus\Documents\Notes\Desktop\Copiar\universisdad\Desarrollo con tecnologias emergentes\Presentacion\conclus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26626" name="Picture 2" descr="C:\Users\Jesus\Documents\Notes\Desktop\Copiar\universisdad\Desarrollo con tecnologias emergentes\Presentacion\diapo 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27650" name="Picture 2" descr="C:\Users\Jesus\Documents\Notes\Desktop\Copiar\universisdad\Desarrollo con tecnologias emergentes\Presentacion\graci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074" name="Picture 2" descr="C:\Users\Jesus\Documents\Notes\Desktop\Copiar\universisdad\Desarrollo con tecnologias emergentes\Presentacion\diapo 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098" name="Picture 2" descr="C:\Users\Jesus\Documents\Notes\Desktop\Copiar\universisdad\Desarrollo con tecnologias emergentes\Presentacion\diapo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122" name="Picture 2" descr="C:\Users\Jesus\Documents\Notes\Desktop\Copiar\universisdad\Desarrollo con tecnologias emergentes\Presentacion\diapo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146" name="Picture 2" descr="C:\Users\Jesus\Documents\Notes\Desktop\Copiar\universisdad\Desarrollo con tecnologias emergentes\Presentacion\diapo 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170" name="Picture 2" descr="C:\Users\Jesus\Documents\Notes\Desktop\Copiar\universisdad\Desarrollo con tecnologias emergentes\Presentacion\diapo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8194" name="Picture 2" descr="C:\Users\Jesus\Documents\Notes\Desktop\Copiar\universisdad\Desarrollo con tecnologias emergentes\Presentacion\diapo 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9218" name="Picture 2" descr="C:\Users\Jesus\Documents\Notes\Desktop\Copiar\universisdad\Desarrollo con tecnologias emergentes\Presentacion\diapo 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25</Words>
  <Application>Microsoft Office PowerPoint</Application>
  <PresentationFormat>Presentación en pantalla (4:3)</PresentationFormat>
  <Paragraphs>25</Paragraphs>
  <Slides>25</Slides>
  <Notes>25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Jesus</dc:creator>
  <cp:lastModifiedBy>Jesus</cp:lastModifiedBy>
  <cp:revision>20</cp:revision>
  <dcterms:created xsi:type="dcterms:W3CDTF">2017-03-18T12:20:41Z</dcterms:created>
  <dcterms:modified xsi:type="dcterms:W3CDTF">2017-03-18T15:56:11Z</dcterms:modified>
</cp:coreProperties>
</file>